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9472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790" y="-2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41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52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41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04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33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9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60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56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48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33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19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EAE4-E9C8-44C7-B4B0-6E9E7F271AA8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DEA54-2AD1-489D-9AFE-FEC1ABD062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85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ti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10" Type="http://schemas.openxmlformats.org/officeDocument/2006/relationships/image" Target="../media/image13.png"/><Relationship Id="rId4" Type="http://schemas.openxmlformats.org/officeDocument/2006/relationships/image" Target="../media/image7.tif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302031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0" y="179512"/>
            <a:ext cx="6858000" cy="1960033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Nastavitelné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kartridže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kity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přední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vidlice „Misano“, v provedení:</a:t>
            </a:r>
            <a:b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600" dirty="0" smtClean="0"/>
              <a:t>od</a:t>
            </a:r>
            <a:r>
              <a:rPr lang="it-IT" sz="1600" dirty="0" smtClean="0"/>
              <a:t> Andreani Group International</a:t>
            </a:r>
            <a:br>
              <a:rPr lang="it-IT" sz="1600" dirty="0" smtClean="0"/>
            </a:br>
            <a:r>
              <a:rPr lang="it-IT" sz="1600" dirty="0" smtClean="0"/>
              <a:t> 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15371">
            <a:off x="480386" y="2124925"/>
            <a:ext cx="5447620" cy="364309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12706" y="5845927"/>
            <a:ext cx="3672408" cy="275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31286" y="4730031"/>
            <a:ext cx="2721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Nezáleží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kterým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směrem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vydáte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důležité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je,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že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jedete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bezpečně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717032" y="5805285"/>
            <a:ext cx="2937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chemeClr val="bg1"/>
              </a:solidFill>
            </a:endParaRPr>
          </a:p>
          <a:p>
            <a:endParaRPr lang="cs-CZ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Výhody</a:t>
            </a:r>
            <a:r>
              <a:rPr lang="it-IT" b="1" dirty="0">
                <a:solidFill>
                  <a:schemeClr val="bg1"/>
                </a:solidFill>
              </a:rPr>
              <a:t>:</a:t>
            </a:r>
          </a:p>
          <a:p>
            <a:r>
              <a:rPr lang="it-IT" b="1" dirty="0">
                <a:solidFill>
                  <a:schemeClr val="bg1"/>
                </a:solidFill>
              </a:rPr>
              <a:t>Tyto kartridže kompletně změní chování motocyklu a váš pocit z jízdy. 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Je </a:t>
            </a:r>
            <a:r>
              <a:rPr lang="it-IT" b="1" dirty="0">
                <a:solidFill>
                  <a:schemeClr val="bg1"/>
                </a:solidFill>
              </a:rPr>
              <a:t>to o stabilnějším motocyklu při brždění a větší jistotě v zatáčkách.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62" y="2052625"/>
            <a:ext cx="2058841" cy="6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9136" y="64527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Použití: Máme </a:t>
            </a:r>
            <a:r>
              <a:rPr lang="cs-CZ" sz="1600" dirty="0"/>
              <a:t>více než sto možných použití. </a:t>
            </a:r>
            <a:r>
              <a:rPr lang="cs-CZ" sz="1600" dirty="0" smtClean="0"/>
              <a:t>Počínaje </a:t>
            </a:r>
            <a:r>
              <a:rPr lang="cs-CZ" sz="1600" dirty="0"/>
              <a:t>většími skůtry, až po naháče, klasické a zakázkové motocykly. </a:t>
            </a:r>
            <a:endParaRPr lang="cs-CZ" sz="1600" dirty="0" smtClean="0"/>
          </a:p>
          <a:p>
            <a:r>
              <a:rPr lang="cs-CZ" sz="1600" dirty="0" smtClean="0"/>
              <a:t>Všechny </a:t>
            </a:r>
            <a:r>
              <a:rPr lang="cs-CZ" sz="1600" dirty="0"/>
              <a:t>naše kity nabízí nastavitelný útlum stlačení, útlum odskoku a předpětí </a:t>
            </a:r>
            <a:r>
              <a:rPr lang="cs-CZ" sz="1600" dirty="0" smtClean="0"/>
              <a:t>pružiny. </a:t>
            </a:r>
          </a:p>
          <a:p>
            <a:r>
              <a:rPr lang="cs-CZ" sz="1600" dirty="0" smtClean="0"/>
              <a:t>Vždy </a:t>
            </a:r>
            <a:r>
              <a:rPr lang="cs-CZ" sz="1600" dirty="0"/>
              <a:t>máme aktuální </a:t>
            </a:r>
            <a:r>
              <a:rPr lang="cs-CZ" sz="1600" dirty="0" smtClean="0"/>
              <a:t>nabídku. Jako prvni na trhu jsme </a:t>
            </a:r>
            <a:r>
              <a:rPr lang="cs-CZ" sz="1600" dirty="0"/>
              <a:t>nabízelí kartridž </a:t>
            </a:r>
            <a:r>
              <a:rPr lang="cs-CZ" sz="1600" dirty="0" smtClean="0"/>
              <a:t>kit pro </a:t>
            </a:r>
            <a:r>
              <a:rPr lang="cs-CZ" sz="1600" dirty="0"/>
              <a:t>Ducati </a:t>
            </a:r>
            <a:r>
              <a:rPr lang="cs-CZ" sz="1600" dirty="0" smtClean="0"/>
              <a:t>Scrambler. </a:t>
            </a:r>
            <a:r>
              <a:rPr lang="cs-CZ" sz="1600" dirty="0"/>
              <a:t>Na Harleye nabízíme speciální leštěné zátky místo sportovnějších zlatě eloxovaných regulátorů. </a:t>
            </a:r>
            <a:endParaRPr lang="cs-CZ" sz="1600" dirty="0" smtClean="0"/>
          </a:p>
          <a:p>
            <a:r>
              <a:rPr lang="cs-CZ" sz="1600" dirty="0" smtClean="0"/>
              <a:t>Pro </a:t>
            </a:r>
            <a:r>
              <a:rPr lang="cs-CZ" sz="1600" dirty="0"/>
              <a:t>motocykly našich zákazníků vybíráme nejvhodnější řešení, naši nabídku produktů tak neustále rozšiřujeme.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66" y="6541900"/>
            <a:ext cx="3580725" cy="253265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74" y="4705516"/>
            <a:ext cx="3634537" cy="204299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69" y="1907704"/>
            <a:ext cx="3217591" cy="21271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1" y="4543457"/>
            <a:ext cx="3156146" cy="23671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015832" y="5039059"/>
            <a:ext cx="1197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T-</a:t>
            </a:r>
            <a:r>
              <a:rPr lang="it-IT" sz="1200" dirty="0" err="1" smtClean="0"/>
              <a:t>Max</a:t>
            </a:r>
            <a:r>
              <a:rPr lang="it-IT" sz="1200" dirty="0" smtClean="0"/>
              <a:t> 530 2015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86039" y="8770667"/>
            <a:ext cx="182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Yamaha</a:t>
            </a:r>
            <a:r>
              <a:rPr lang="cs-CZ" sz="1200" dirty="0" smtClean="0"/>
              <a:t> </a:t>
            </a:r>
            <a:r>
              <a:rPr lang="it-IT" sz="1200" dirty="0" smtClean="0"/>
              <a:t>MT-09 2015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994205" y="3906819"/>
            <a:ext cx="285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Harley Davidson </a:t>
            </a:r>
            <a:endParaRPr lang="cs-CZ" sz="1200" dirty="0" smtClean="0"/>
          </a:p>
          <a:p>
            <a:r>
              <a:rPr lang="it-IT" sz="1200" dirty="0" smtClean="0"/>
              <a:t>Dyna</a:t>
            </a:r>
            <a:r>
              <a:rPr lang="cs-CZ" sz="1200" dirty="0" smtClean="0"/>
              <a:t> </a:t>
            </a:r>
            <a:r>
              <a:rPr lang="it-IT" sz="1200" dirty="0" smtClean="0"/>
              <a:t>Switchback 2015</a:t>
            </a:r>
            <a:endParaRPr lang="it-IT" sz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3667" y="5106140"/>
            <a:ext cx="1740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Triumph</a:t>
            </a:r>
            <a:r>
              <a:rPr lang="it-IT" sz="1200" dirty="0" smtClean="0"/>
              <a:t> </a:t>
            </a:r>
            <a:r>
              <a:rPr lang="it-IT" sz="1200" dirty="0" err="1" smtClean="0"/>
              <a:t>Bonneville</a:t>
            </a:r>
            <a:r>
              <a:rPr lang="it-IT" sz="1200" dirty="0" smtClean="0"/>
              <a:t> 2015</a:t>
            </a:r>
            <a:endParaRPr lang="it-IT" sz="12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6" y="6293381"/>
            <a:ext cx="3282913" cy="272968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923173" y="8658590"/>
            <a:ext cx="1563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Triumph</a:t>
            </a:r>
            <a:r>
              <a:rPr lang="it-IT" sz="1200" dirty="0" smtClean="0"/>
              <a:t> Tiger 800 XC</a:t>
            </a:r>
            <a:endParaRPr lang="it-IT" sz="12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64" y="7742431"/>
            <a:ext cx="1705216" cy="5066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48" y="8535945"/>
            <a:ext cx="1596410" cy="57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74" y="3419872"/>
            <a:ext cx="3119336" cy="17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108" y="2100602"/>
            <a:ext cx="4263810" cy="234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283" y="4368484"/>
            <a:ext cx="1598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    </a:t>
            </a:r>
            <a:r>
              <a:rPr lang="cs-CZ" sz="1200" dirty="0" smtClean="0"/>
              <a:t>Yamaha </a:t>
            </a:r>
            <a:r>
              <a:rPr lang="cs-CZ" sz="1200" dirty="0"/>
              <a:t>XV950, Bolt</a:t>
            </a:r>
          </a:p>
        </p:txBody>
      </p:sp>
    </p:spTree>
    <p:extLst>
      <p:ext uri="{BB962C8B-B14F-4D97-AF65-F5344CB8AC3E}">
        <p14:creationId xmlns:p14="http://schemas.microsoft.com/office/powerpoint/2010/main" val="13387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156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Tema di Office</vt:lpstr>
      <vt:lpstr>Nastavitelné kartridže kity přední vidlice „Misano“, v provedení: 20mm  od Andreani Group International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Adjustable 20mm. Front Fork Cartridges «Misano» By  Andreani Group International  www.andreanigroup.com</dc:title>
  <dc:creator>Luciano</dc:creator>
  <cp:lastModifiedBy>VANGELAS RACING</cp:lastModifiedBy>
  <cp:revision>25</cp:revision>
  <cp:lastPrinted>2015-12-07T09:27:25Z</cp:lastPrinted>
  <dcterms:created xsi:type="dcterms:W3CDTF">2015-06-17T12:50:04Z</dcterms:created>
  <dcterms:modified xsi:type="dcterms:W3CDTF">2015-12-08T08:19:31Z</dcterms:modified>
</cp:coreProperties>
</file>