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70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63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51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0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2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67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77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7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4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7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2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2EA0-2843-45B2-A3B3-6F9EE170C4EE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428F-4840-4844-A9C0-8284DC332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5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052" y="-419036"/>
            <a:ext cx="11700104" cy="763099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1043">
            <a:off x="4010573" y="3297032"/>
            <a:ext cx="6340276" cy="47552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09530" y="1289027"/>
            <a:ext cx="2910943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 smtClean="0">
                <a:ea typeface="Calibri"/>
                <a:cs typeface="Times New Roman"/>
              </a:rPr>
              <a:t>K</a:t>
            </a:r>
            <a:r>
              <a:rPr lang="cs-CZ" dirty="0">
                <a:ea typeface="Calibri"/>
                <a:cs typeface="Times New Roman"/>
              </a:rPr>
              <a:t> dispozici </a:t>
            </a:r>
            <a:r>
              <a:rPr lang="cs-CZ" dirty="0" smtClean="0">
                <a:ea typeface="Calibri"/>
                <a:cs typeface="Times New Roman"/>
              </a:rPr>
              <a:t> téměř pro </a:t>
            </a:r>
            <a:r>
              <a:rPr lang="cs-CZ" dirty="0">
                <a:ea typeface="Calibri"/>
                <a:cs typeface="Times New Roman"/>
              </a:rPr>
              <a:t>všechny </a:t>
            </a:r>
            <a:r>
              <a:rPr lang="cs-CZ" dirty="0" smtClean="0">
                <a:ea typeface="Calibri"/>
                <a:cs typeface="Times New Roman"/>
              </a:rPr>
              <a:t>49mm přední vidlice Dyna, tato </a:t>
            </a:r>
            <a:r>
              <a:rPr lang="cs-CZ" dirty="0">
                <a:ea typeface="Calibri"/>
                <a:cs typeface="Times New Roman"/>
              </a:rPr>
              <a:t>kartridž je vhodná pro všechny jízdní styly, od sportovnějších po cestovní. </a:t>
            </a:r>
            <a:r>
              <a:rPr lang="cs-CZ" dirty="0" smtClean="0">
                <a:ea typeface="Calibri"/>
                <a:cs typeface="Times New Roman"/>
              </a:rPr>
              <a:t>K</a:t>
            </a:r>
            <a:r>
              <a:rPr lang="cs-CZ" dirty="0">
                <a:ea typeface="Calibri"/>
                <a:cs typeface="Times New Roman"/>
              </a:rPr>
              <a:t> dispozici pro všechny vidlice 813mm Dyna Street Bob, Fat Bob, </a:t>
            </a:r>
            <a:r>
              <a:rPr lang="cs-CZ" dirty="0" smtClean="0">
                <a:ea typeface="Calibri"/>
                <a:cs typeface="Times New Roman"/>
              </a:rPr>
              <a:t>Wide </a:t>
            </a:r>
            <a:r>
              <a:rPr lang="cs-CZ" dirty="0">
                <a:ea typeface="Calibri"/>
                <a:cs typeface="Times New Roman"/>
              </a:rPr>
              <a:t>Glide a Switchback.</a:t>
            </a:r>
          </a:p>
          <a:p>
            <a:pPr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Ovale 7"/>
          <p:cNvSpPr/>
          <p:nvPr/>
        </p:nvSpPr>
        <p:spPr>
          <a:xfrm>
            <a:off x="1907704" y="1772817"/>
            <a:ext cx="1512168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>
            <a:off x="2987824" y="2708920"/>
            <a:ext cx="3384376" cy="23762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5" y="6318056"/>
            <a:ext cx="2148603" cy="7839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922226" y="0"/>
            <a:ext cx="289824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Andreani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«MISANO» </a:t>
            </a:r>
          </a:p>
          <a:p>
            <a:pPr algn="ctr"/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Harley Davidson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49mm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Vidlice</a:t>
            </a:r>
          </a:p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nastavitelné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kartridže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21" y="6242319"/>
            <a:ext cx="2285985" cy="9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46"/>
            <a:ext cx="12458592" cy="6878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55" y="5960024"/>
            <a:ext cx="2643460" cy="7854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6585" y="1192442"/>
            <a:ext cx="3419872" cy="25649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33" y="2420888"/>
            <a:ext cx="3563888" cy="26729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23529" y="116633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Nová „Misano“ </a:t>
            </a:r>
            <a:r>
              <a:rPr lang="cs-CZ" sz="2000" b="1" dirty="0">
                <a:ea typeface="Calibri"/>
                <a:cs typeface="Times New Roman"/>
              </a:rPr>
              <a:t>kartridž plně nastavitelná, obohacuje HD dyna </a:t>
            </a:r>
            <a:r>
              <a:rPr lang="cs-CZ" sz="2000" b="1" dirty="0" smtClean="0">
                <a:ea typeface="Calibri"/>
                <a:cs typeface="Times New Roman"/>
              </a:rPr>
              <a:t>family. </a:t>
            </a:r>
            <a:endParaRPr lang="cs-CZ" sz="20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Tento balíček nyní </a:t>
            </a:r>
            <a:r>
              <a:rPr lang="cs-CZ" sz="2000" b="1" dirty="0">
                <a:ea typeface="Calibri"/>
                <a:cs typeface="Times New Roman"/>
              </a:rPr>
              <a:t>zajistí </a:t>
            </a:r>
            <a:r>
              <a:rPr lang="cs-CZ" sz="2000" b="1" dirty="0" smtClean="0">
                <a:ea typeface="Calibri"/>
                <a:cs typeface="Times New Roman"/>
              </a:rPr>
              <a:t>pro Switchback lepší </a:t>
            </a:r>
            <a:r>
              <a:rPr lang="cs-CZ" sz="2000" b="1" dirty="0">
                <a:ea typeface="Calibri"/>
                <a:cs typeface="Times New Roman"/>
              </a:rPr>
              <a:t>ovladatelnost a stabilnější přední část. </a:t>
            </a:r>
            <a:endParaRPr lang="cs-CZ" sz="2000" b="1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Tím </a:t>
            </a:r>
            <a:r>
              <a:rPr lang="cs-CZ" sz="2000" b="1" dirty="0">
                <a:ea typeface="Calibri"/>
                <a:cs typeface="Times New Roman"/>
              </a:rPr>
              <a:t>zajistí radostnější jízdu a pocit většího bezpečí.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15" y="5919491"/>
            <a:ext cx="2232523" cy="9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1687" y="0"/>
            <a:ext cx="15949772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5328085" y="1410454"/>
            <a:ext cx="375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  <a:ea typeface="Calibri"/>
                <a:cs typeface="Times New Roman"/>
              </a:rPr>
              <a:t>Vhodný </a:t>
            </a:r>
            <a:r>
              <a:rPr lang="cs-CZ" dirty="0">
                <a:solidFill>
                  <a:prstClr val="black"/>
                </a:solidFill>
                <a:ea typeface="Calibri"/>
                <a:cs typeface="Times New Roman"/>
              </a:rPr>
              <a:t>pro vidlice Sportster 39mm na nejprodávanějších modelech jako Forty-Eight, Nightster, 883R, 1200R, Custom </a:t>
            </a:r>
            <a:r>
              <a:rPr lang="cs-CZ" dirty="0" smtClean="0">
                <a:solidFill>
                  <a:prstClr val="black"/>
                </a:solidFill>
                <a:ea typeface="Calibri"/>
                <a:cs typeface="Times New Roman"/>
              </a:rPr>
              <a:t>a Iron</a:t>
            </a:r>
            <a:r>
              <a:rPr lang="cs-CZ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/>
            <a:r>
              <a:rPr lang="cs-CZ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ea typeface="Calibri"/>
                <a:cs typeface="Times New Roman"/>
              </a:rPr>
              <a:t>Externí nastavení odskoku, komprese a předpětí pružiny.</a:t>
            </a:r>
            <a:r>
              <a:rPr lang="cs-CZ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64" y="3839968"/>
            <a:ext cx="4521745" cy="294035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55576" y="548680"/>
            <a:ext cx="1872208" cy="1477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stCxn id="7" idx="5"/>
          </p:cNvCxnSpPr>
          <p:nvPr/>
        </p:nvCxnSpPr>
        <p:spPr>
          <a:xfrm>
            <a:off x="2353605" y="1809658"/>
            <a:ext cx="4234619" cy="30595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3091" y="5946067"/>
            <a:ext cx="2664296" cy="79162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328085" y="87016"/>
            <a:ext cx="3924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Andreani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«MISANO» </a:t>
            </a:r>
          </a:p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Harley Davidson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Sporster</a:t>
            </a:r>
          </a:p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nastavitelné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kartridže</a:t>
            </a:r>
          </a:p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vidlice 39mm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3176" y="5910152"/>
            <a:ext cx="2110085" cy="86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82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di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</dc:creator>
  <cp:lastModifiedBy>VANGELAS RACING</cp:lastModifiedBy>
  <cp:revision>20</cp:revision>
  <dcterms:created xsi:type="dcterms:W3CDTF">2014-04-03T09:15:29Z</dcterms:created>
  <dcterms:modified xsi:type="dcterms:W3CDTF">2015-12-08T08:19:15Z</dcterms:modified>
</cp:coreProperties>
</file>